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sldIdLst>
    <p:sldId id="256" r:id="rId2"/>
    <p:sldId id="257" r:id="rId3"/>
    <p:sldId id="258" r:id="rId4"/>
    <p:sldId id="263" r:id="rId5"/>
    <p:sldId id="271" r:id="rId6"/>
    <p:sldId id="279" r:id="rId7"/>
    <p:sldId id="272" r:id="rId8"/>
    <p:sldId id="274" r:id="rId9"/>
    <p:sldId id="273" r:id="rId10"/>
    <p:sldId id="275" r:id="rId11"/>
    <p:sldId id="260" r:id="rId12"/>
    <p:sldId id="276" r:id="rId13"/>
    <p:sldId id="277" r:id="rId14"/>
    <p:sldId id="278" r:id="rId15"/>
    <p:sldId id="281" r:id="rId16"/>
    <p:sldId id="282" r:id="rId17"/>
    <p:sldId id="280" r:id="rId18"/>
    <p:sldId id="340" r:id="rId19"/>
    <p:sldId id="264" r:id="rId20"/>
    <p:sldId id="284" r:id="rId21"/>
    <p:sldId id="285" r:id="rId22"/>
    <p:sldId id="283" r:id="rId23"/>
    <p:sldId id="288" r:id="rId24"/>
    <p:sldId id="287" r:id="rId25"/>
    <p:sldId id="324" r:id="rId26"/>
    <p:sldId id="289" r:id="rId27"/>
    <p:sldId id="290" r:id="rId28"/>
    <p:sldId id="297" r:id="rId29"/>
    <p:sldId id="291" r:id="rId30"/>
    <p:sldId id="292" r:id="rId31"/>
    <p:sldId id="293" r:id="rId32"/>
    <p:sldId id="294" r:id="rId33"/>
    <p:sldId id="295" r:id="rId34"/>
    <p:sldId id="296" r:id="rId35"/>
    <p:sldId id="298" r:id="rId36"/>
    <p:sldId id="299" r:id="rId37"/>
    <p:sldId id="341" r:id="rId38"/>
    <p:sldId id="270" r:id="rId39"/>
    <p:sldId id="300" r:id="rId40"/>
    <p:sldId id="301" r:id="rId41"/>
    <p:sldId id="286" r:id="rId42"/>
    <p:sldId id="305" r:id="rId43"/>
    <p:sldId id="304" r:id="rId44"/>
    <p:sldId id="302" r:id="rId45"/>
    <p:sldId id="308" r:id="rId46"/>
    <p:sldId id="303" r:id="rId47"/>
    <p:sldId id="306" r:id="rId48"/>
    <p:sldId id="309" r:id="rId49"/>
    <p:sldId id="307" r:id="rId50"/>
    <p:sldId id="311" r:id="rId51"/>
    <p:sldId id="312" r:id="rId52"/>
    <p:sldId id="310" r:id="rId53"/>
    <p:sldId id="262" r:id="rId54"/>
    <p:sldId id="266" r:id="rId55"/>
    <p:sldId id="313" r:id="rId56"/>
    <p:sldId id="268" r:id="rId57"/>
    <p:sldId id="316" r:id="rId58"/>
    <p:sldId id="315" r:id="rId59"/>
    <p:sldId id="314" r:id="rId60"/>
    <p:sldId id="317" r:id="rId61"/>
    <p:sldId id="318" r:id="rId62"/>
    <p:sldId id="325" r:id="rId63"/>
    <p:sldId id="320" r:id="rId64"/>
    <p:sldId id="319" r:id="rId65"/>
    <p:sldId id="269" r:id="rId66"/>
    <p:sldId id="326" r:id="rId67"/>
    <p:sldId id="323" r:id="rId68"/>
    <p:sldId id="329" r:id="rId69"/>
    <p:sldId id="327" r:id="rId70"/>
    <p:sldId id="328" r:id="rId71"/>
    <p:sldId id="330" r:id="rId72"/>
    <p:sldId id="331" r:id="rId73"/>
    <p:sldId id="321" r:id="rId74"/>
    <p:sldId id="332" r:id="rId75"/>
    <p:sldId id="333" r:id="rId76"/>
    <p:sldId id="261" r:id="rId77"/>
    <p:sldId id="334" r:id="rId78"/>
    <p:sldId id="335" r:id="rId79"/>
    <p:sldId id="336" r:id="rId80"/>
    <p:sldId id="265" r:id="rId81"/>
    <p:sldId id="338" r:id="rId82"/>
    <p:sldId id="337" r:id="rId83"/>
    <p:sldId id="339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-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情节提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smtClean="0"/>
              <a:pPr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Relationship Id="rId3" Type="http://schemas.openxmlformats.org/officeDocument/2006/relationships/image" Target="../media/image104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JPG"/><Relationship Id="rId3" Type="http://schemas.openxmlformats.org/officeDocument/2006/relationships/image" Target="../media/image120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JPG"/><Relationship Id="rId3" Type="http://schemas.openxmlformats.org/officeDocument/2006/relationships/image" Target="../media/image122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Matrix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黑客帝国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58950" y="5606018"/>
            <a:ext cx="15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分享人：徐阳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016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一觉醒来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0"/>
            <a:ext cx="9144000" cy="3294136"/>
          </a:xfrm>
          <a:prstGeom prst="rect">
            <a:avLst/>
          </a:prstGeom>
        </p:spPr>
      </p:pic>
      <p:pic>
        <p:nvPicPr>
          <p:cNvPr id="6" name="图片 5" descr="梦幻天堂·龙网(killman.net).720p.黑客帝国1_201510251412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8366"/>
            <a:ext cx="9144000" cy="35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1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梦幻天堂·龙网(killman.net).720p.黑客帝国1_201510251425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450" cy="5143500"/>
          </a:xfrm>
          <a:prstGeom prst="rect">
            <a:avLst/>
          </a:prstGeom>
        </p:spPr>
      </p:pic>
      <p:pic>
        <p:nvPicPr>
          <p:cNvPr id="7" name="图片 6" descr="卵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50" y="0"/>
            <a:ext cx="480955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93541" y="5729094"/>
            <a:ext cx="59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电池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645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梦幻天堂·龙网(killman.net).720p.黑客帝国1_201510251415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72291" y="646528"/>
            <a:ext cx="12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   真实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281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0251429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2291" y="646528"/>
            <a:ext cx="12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   踌躇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5361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102207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9534"/>
            <a:ext cx="9144000" cy="3768466"/>
          </a:xfrm>
          <a:prstGeom prst="rect">
            <a:avLst/>
          </a:prstGeom>
        </p:spPr>
      </p:pic>
      <p:pic>
        <p:nvPicPr>
          <p:cNvPr id="6" name="图片 5" descr="梦幻天堂·龙网(killman.net).720p.黑客帝国1_2015111022134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8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102148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745"/>
            <a:ext cx="9144000" cy="514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2291" y="658812"/>
            <a:ext cx="12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 </a:t>
            </a:r>
            <a:r>
              <a:rPr kumimoji="1" lang="zh-CN" altLang="en-US" sz="1600" dirty="0" smtClean="0"/>
              <a:t>反派</a:t>
            </a:r>
            <a:r>
              <a:rPr kumimoji="1" lang="en-US" altLang="zh-CN" sz="1600" dirty="0" smtClean="0"/>
              <a:t>-</a:t>
            </a:r>
            <a:r>
              <a:rPr kumimoji="1" lang="zh-CN" altLang="en-US" sz="1600" dirty="0" smtClean="0"/>
              <a:t>犹大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773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10214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2198" cy="5143500"/>
          </a:xfrm>
          <a:prstGeom prst="rect">
            <a:avLst/>
          </a:prstGeom>
        </p:spPr>
      </p:pic>
      <p:pic>
        <p:nvPicPr>
          <p:cNvPr id="5" name="图片 4" descr="梦幻天堂·龙网(killman.net).720p.黑客帝国1_201511102150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98" y="0"/>
            <a:ext cx="4811802" cy="514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72291" y="5838060"/>
            <a:ext cx="1811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 出卖</a:t>
            </a:r>
            <a:r>
              <a:rPr kumimoji="1" lang="en-US" altLang="zh-CN" sz="1600" dirty="0" smtClean="0"/>
              <a:t>-</a:t>
            </a:r>
            <a:r>
              <a:rPr kumimoji="1" lang="zh-CN" altLang="en-US" sz="1600" dirty="0" smtClean="0"/>
              <a:t>最后的晚餐</a:t>
            </a:r>
            <a:endParaRPr kumimoji="1"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3772291" y="6176614"/>
            <a:ext cx="1811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 出卖</a:t>
            </a:r>
            <a:r>
              <a:rPr kumimoji="1" lang="en-US" altLang="zh-CN" sz="1600" dirty="0" smtClean="0"/>
              <a:t>-</a:t>
            </a:r>
            <a:r>
              <a:rPr kumimoji="1" lang="zh-CN" altLang="en-US" sz="1600" dirty="0" smtClean="0"/>
              <a:t>最后的晚餐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6355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102247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367"/>
            <a:ext cx="9144000" cy="51118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34979" y="815805"/>
            <a:ext cx="927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T</a:t>
            </a:r>
            <a:r>
              <a:rPr kumimoji="1" lang="en-US" altLang="zh-CN" sz="1600" dirty="0" smtClean="0"/>
              <a:t>he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one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30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45838" y="2927429"/>
            <a:ext cx="18193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重装上阵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209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制钥人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1" y="813079"/>
            <a:ext cx="1531332" cy="2215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88611" y="6119969"/>
            <a:ext cx="148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Persephone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58002" y="6150747"/>
            <a:ext cx="1328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/>
              <a:t>Merovingian</a:t>
            </a:r>
            <a:endParaRPr kumimoji="1" lang="zh-CN" altLang="en-US" sz="1600" dirty="0"/>
          </a:p>
        </p:txBody>
      </p:sp>
      <p:pic>
        <p:nvPicPr>
          <p:cNvPr id="8" name="图片 7" descr="建筑师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33" y="533035"/>
            <a:ext cx="1885806" cy="12836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16235" y="163703"/>
            <a:ext cx="137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Architector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86188" y="3584237"/>
            <a:ext cx="781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/>
              <a:t>Seraph</a:t>
            </a:r>
            <a:r>
              <a:rPr kumimoji="1" lang="zh-CN" altLang="en-US" sz="1600" dirty="0" smtClean="0"/>
              <a:t> </a:t>
            </a:r>
            <a:endParaRPr kumimoji="1" lang="en-US" altLang="zh-CN" sz="1600" dirty="0" smtClean="0"/>
          </a:p>
        </p:txBody>
      </p:sp>
      <p:pic>
        <p:nvPicPr>
          <p:cNvPr id="2" name="图片 1" descr="奈比奥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78" y="1212560"/>
            <a:ext cx="1763685" cy="24894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40328" y="810792"/>
            <a:ext cx="766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Niobe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6567" y="348369"/>
            <a:ext cx="11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Keymaker</a:t>
            </a:r>
            <a:endParaRPr kumimoji="1" lang="zh-CN" altLang="en-US" dirty="0"/>
          </a:p>
        </p:txBody>
      </p:sp>
      <p:pic>
        <p:nvPicPr>
          <p:cNvPr id="13" name="图片 12" descr="先知保护者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1" y="4030540"/>
            <a:ext cx="1622815" cy="2458761"/>
          </a:xfrm>
          <a:prstGeom prst="rect">
            <a:avLst/>
          </a:prstGeom>
        </p:spPr>
      </p:pic>
      <p:pic>
        <p:nvPicPr>
          <p:cNvPr id="14" name="图片 13" descr="美女蛇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55" y="3702036"/>
            <a:ext cx="1274966" cy="2342882"/>
          </a:xfrm>
          <a:prstGeom prst="rect">
            <a:avLst/>
          </a:prstGeom>
        </p:spPr>
      </p:pic>
      <p:pic>
        <p:nvPicPr>
          <p:cNvPr id="15" name="图片 14" descr="奸夫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42" y="3702036"/>
            <a:ext cx="1358260" cy="2417933"/>
          </a:xfrm>
          <a:prstGeom prst="rect">
            <a:avLst/>
          </a:prstGeom>
        </p:spPr>
      </p:pic>
      <p:pic>
        <p:nvPicPr>
          <p:cNvPr id="16" name="图片 15" descr="女二号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78" y="3922791"/>
            <a:ext cx="1684945" cy="25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6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799" y="2512968"/>
            <a:ext cx="7770813" cy="1089097"/>
          </a:xfrm>
        </p:spPr>
        <p:txBody>
          <a:bodyPr/>
          <a:lstStyle/>
          <a:p>
            <a:r>
              <a:rPr kumimoji="1" lang="zh-CN" altLang="en-US" dirty="0" smtClean="0"/>
              <a:t>电影中的世界观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33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72859" y="703848"/>
            <a:ext cx="1233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史密斯重生</a:t>
            </a:r>
            <a:endParaRPr kumimoji="1" lang="zh-CN" altLang="en-US" sz="1600" dirty="0"/>
          </a:p>
        </p:txBody>
      </p:sp>
      <p:pic>
        <p:nvPicPr>
          <p:cNvPr id="7" name="图片 6" descr="史密斯的重生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455"/>
            <a:ext cx="9144000" cy="50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8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36834" y="5718507"/>
            <a:ext cx="1522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出错误的程式</a:t>
            </a:r>
            <a:endParaRPr kumimoji="1" lang="zh-CN" altLang="en-US" sz="1600" dirty="0"/>
          </a:p>
        </p:txBody>
      </p:sp>
      <p:pic>
        <p:nvPicPr>
          <p:cNvPr id="5" name="图片 4" descr="2015-11-12 at 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57" y="0"/>
            <a:ext cx="4190343" cy="4690925"/>
          </a:xfrm>
          <a:prstGeom prst="rect">
            <a:avLst/>
          </a:prstGeom>
        </p:spPr>
      </p:pic>
      <p:pic>
        <p:nvPicPr>
          <p:cNvPr id="7" name="图片 6" descr="他们宁愿驱逐也不愿删除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953656" cy="498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63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先知对未来感兴趣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84940"/>
          </a:xfrm>
          <a:prstGeom prst="rect">
            <a:avLst/>
          </a:prstGeom>
        </p:spPr>
      </p:pic>
      <p:pic>
        <p:nvPicPr>
          <p:cNvPr id="6" name="图片 5" descr="keyma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4940"/>
            <a:ext cx="9144000" cy="32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咨询贩子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4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梅跟算命婆的关系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4531"/>
            <a:ext cx="9144000" cy="50534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44913" y="714126"/>
            <a:ext cx="1531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先知与走私贩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393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多名救世主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14185" cy="50621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03587" y="5587123"/>
            <a:ext cx="2116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暗示以前就有救世主</a:t>
            </a:r>
            <a:endParaRPr kumimoji="1" lang="zh-CN" altLang="en-US" sz="1600" dirty="0"/>
          </a:p>
        </p:txBody>
      </p:sp>
      <p:pic>
        <p:nvPicPr>
          <p:cNvPr id="6" name="图片 5" descr="预示着尼欧不是第一个救世主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84" y="0"/>
            <a:ext cx="4755511" cy="49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1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师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419"/>
            <a:ext cx="9144000" cy="51285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91799" y="703934"/>
            <a:ext cx="945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建筑师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65512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你的存在来自母体程式设计中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7844"/>
            <a:ext cx="9144000" cy="3390155"/>
          </a:xfrm>
          <a:prstGeom prst="rect">
            <a:avLst/>
          </a:prstGeom>
        </p:spPr>
      </p:pic>
      <p:pic>
        <p:nvPicPr>
          <p:cNvPr id="5" name="图片 4" descr="为什么我会在这里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34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80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是第六个版本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8205"/>
            <a:ext cx="9144000" cy="53861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32329" y="657539"/>
            <a:ext cx="140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救世主</a:t>
            </a:r>
            <a:r>
              <a:rPr kumimoji="1" lang="en-US" altLang="zh-CN" dirty="0" smtClean="0"/>
              <a:t>6.0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98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艺术品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308"/>
            <a:ext cx="9144000" cy="51826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32330" y="657539"/>
            <a:ext cx="94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Matrix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4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1114" y="1309333"/>
            <a:ext cx="2953726" cy="738346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虚拟世界</a:t>
            </a:r>
            <a:r>
              <a:rPr kumimoji="1" lang="zh-CN" altLang="en-US" sz="4000" dirty="0" smtClean="0"/>
              <a:t> </a:t>
            </a:r>
            <a:r>
              <a:rPr kumimoji="1" lang="en-US" altLang="zh-CN" sz="2700" dirty="0" smtClean="0"/>
              <a:t>matrix</a:t>
            </a:r>
            <a:endParaRPr kumimoji="1" lang="zh-CN" altLang="en-US" sz="2700" dirty="0"/>
          </a:p>
        </p:txBody>
      </p:sp>
      <p:sp>
        <p:nvSpPr>
          <p:cNvPr id="5" name="文本框 4"/>
          <p:cNvSpPr txBox="1"/>
          <p:nvPr/>
        </p:nvSpPr>
        <p:spPr>
          <a:xfrm>
            <a:off x="92171" y="3455712"/>
            <a:ext cx="547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+mj-ea"/>
                <a:ea typeface="+mj-ea"/>
              </a:rPr>
              <a:t>机器世界 </a:t>
            </a:r>
            <a:r>
              <a:rPr kumimoji="1" lang="en-US" altLang="zh-CN" sz="2800" dirty="0" smtClean="0">
                <a:latin typeface="+mj-ea"/>
                <a:ea typeface="+mj-ea"/>
              </a:rPr>
              <a:t>AI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49373" y="6225701"/>
            <a:ext cx="1900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+mj-ea"/>
                <a:ea typeface="+mj-ea"/>
              </a:rPr>
              <a:t>锡安</a:t>
            </a:r>
            <a:r>
              <a:rPr kumimoji="1" lang="zh-CN" altLang="zh-CN" sz="2800" dirty="0">
                <a:latin typeface="+mj-ea"/>
                <a:ea typeface="+mj-ea"/>
              </a:rPr>
              <a:t> </a:t>
            </a:r>
            <a:r>
              <a:rPr kumimoji="1" lang="en-US" altLang="zh-CN" sz="2800" dirty="0" smtClean="0">
                <a:latin typeface="+mj-ea"/>
                <a:ea typeface="+mj-ea"/>
              </a:rPr>
              <a:t>Zion</a:t>
            </a:r>
            <a:endParaRPr kumimoji="1" lang="zh-CN" altLang="en-US" sz="2800" dirty="0">
              <a:latin typeface="+mj-ea"/>
              <a:ea typeface="+mj-ea"/>
            </a:endParaRPr>
          </a:p>
        </p:txBody>
      </p:sp>
      <p:pic>
        <p:nvPicPr>
          <p:cNvPr id="4" name="图片 3" descr="真实世界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7" y="3051828"/>
            <a:ext cx="3416385" cy="3336611"/>
          </a:xfrm>
          <a:prstGeom prst="rect">
            <a:avLst/>
          </a:prstGeom>
        </p:spPr>
      </p:pic>
      <p:pic>
        <p:nvPicPr>
          <p:cNvPr id="9" name="图片 8" descr="锡安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00" y="895860"/>
            <a:ext cx="4361553" cy="52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3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人类缺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3521888"/>
          </a:xfrm>
          <a:prstGeom prst="rect">
            <a:avLst/>
          </a:prstGeom>
        </p:spPr>
      </p:pic>
      <p:pic>
        <p:nvPicPr>
          <p:cNvPr id="5" name="图片 4" descr="注定失败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1889"/>
            <a:ext cx="9144000" cy="333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2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直觉性程式 先知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433"/>
            <a:ext cx="9144000" cy="51105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32329" y="765627"/>
            <a:ext cx="13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先知是什么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06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先知的必要性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479"/>
            <a:ext cx="9144000" cy="50565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8819" y="743095"/>
            <a:ext cx="132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感性与理性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114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母体之母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5712"/>
            <a:ext cx="9144000" cy="3552288"/>
          </a:xfrm>
          <a:prstGeom prst="rect">
            <a:avLst/>
          </a:prstGeom>
        </p:spPr>
      </p:pic>
      <p:pic>
        <p:nvPicPr>
          <p:cNvPr id="5" name="图片 4" descr="先知的必要性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2"/>
            <a:ext cx="9144000" cy="33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00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异常现象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404251" cy="5215277"/>
          </a:xfrm>
          <a:prstGeom prst="rect">
            <a:avLst/>
          </a:prstGeom>
        </p:spPr>
      </p:pic>
      <p:pic>
        <p:nvPicPr>
          <p:cNvPr id="6" name="图片 5" descr="锡安第六次毁灭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50" y="28815"/>
            <a:ext cx="4739750" cy="51864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67559" y="5886314"/>
            <a:ext cx="285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预示锡安不是真实的世界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373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99481" y="585451"/>
            <a:ext cx="136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最后的抉择</a:t>
            </a:r>
            <a:endParaRPr kumimoji="1" lang="zh-CN" altLang="en-US" dirty="0"/>
          </a:p>
        </p:txBody>
      </p:sp>
      <p:pic>
        <p:nvPicPr>
          <p:cNvPr id="5" name="图片 4" descr="右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83" y="1613880"/>
            <a:ext cx="4764517" cy="5244120"/>
          </a:xfrm>
          <a:prstGeom prst="rect">
            <a:avLst/>
          </a:prstGeom>
        </p:spPr>
      </p:pic>
      <p:pic>
        <p:nvPicPr>
          <p:cNvPr id="6" name="图片 5" descr="左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13880"/>
            <a:ext cx="4379483" cy="52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9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85175" y="567465"/>
            <a:ext cx="274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救世主</a:t>
            </a:r>
            <a:r>
              <a:rPr kumimoji="1" lang="en-US" altLang="zh-CN" dirty="0" smtClean="0"/>
              <a:t>6.0</a:t>
            </a:r>
            <a:r>
              <a:rPr kumimoji="1" lang="zh-CN" altLang="en-US" dirty="0" smtClean="0"/>
              <a:t>与众不同之处</a:t>
            </a:r>
            <a:endParaRPr kumimoji="1" lang="en-US" altLang="zh-CN" dirty="0"/>
          </a:p>
        </p:txBody>
      </p:sp>
      <p:pic>
        <p:nvPicPr>
          <p:cNvPr id="5" name="图片 4" descr="与众不同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412"/>
            <a:ext cx="4557363" cy="5137588"/>
          </a:xfrm>
          <a:prstGeom prst="rect">
            <a:avLst/>
          </a:prstGeom>
        </p:spPr>
      </p:pic>
      <p:pic>
        <p:nvPicPr>
          <p:cNvPr id="6" name="图片 5" descr="爱情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64" y="1720412"/>
            <a:ext cx="4586636" cy="51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51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19746" y="2954424"/>
            <a:ext cx="19544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矩阵革命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24137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284" y="321227"/>
            <a:ext cx="26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Sati</a:t>
            </a:r>
            <a:r>
              <a:rPr kumimoji="1" lang="zh-CN" altLang="en-US" dirty="0" smtClean="0"/>
              <a:t>  未来系统的管理员</a:t>
            </a:r>
            <a:endParaRPr kumimoji="1" lang="zh-CN" altLang="en-US" dirty="0"/>
          </a:p>
        </p:txBody>
      </p:sp>
      <p:pic>
        <p:nvPicPr>
          <p:cNvPr id="3" name="图片 2" descr="智慧新儿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6" y="690560"/>
            <a:ext cx="1808071" cy="21756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58009" y="152423"/>
            <a:ext cx="124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机器城主 </a:t>
            </a:r>
            <a:endParaRPr kumimoji="1" lang="zh-CN" altLang="en-US" dirty="0"/>
          </a:p>
        </p:txBody>
      </p:sp>
      <p:pic>
        <p:nvPicPr>
          <p:cNvPr id="7" name="图片 6" descr="机器城城主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94" y="758449"/>
            <a:ext cx="1896272" cy="25134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3779" y="3568449"/>
            <a:ext cx="26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电脑程式三人组</a:t>
            </a:r>
            <a:endParaRPr kumimoji="1" lang="zh-CN" altLang="en-US" dirty="0"/>
          </a:p>
        </p:txBody>
      </p:sp>
      <p:pic>
        <p:nvPicPr>
          <p:cNvPr id="9" name="图片 8" descr="电脑程式 三人组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1" y="4045836"/>
            <a:ext cx="1719874" cy="25366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39749" y="3841064"/>
            <a:ext cx="229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发电厂系统管理程式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449788" y="3933397"/>
            <a:ext cx="161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互动软体程式</a:t>
            </a:r>
            <a:endParaRPr kumimoji="1" lang="zh-CN" altLang="en-US" dirty="0"/>
          </a:p>
        </p:txBody>
      </p:sp>
      <p:pic>
        <p:nvPicPr>
          <p:cNvPr id="15" name="图片 14" descr="发电管理系统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26" y="4391941"/>
            <a:ext cx="1841399" cy="2144183"/>
          </a:xfrm>
          <a:prstGeom prst="rect">
            <a:avLst/>
          </a:prstGeom>
        </p:spPr>
      </p:pic>
      <p:pic>
        <p:nvPicPr>
          <p:cNvPr id="16" name="图片 15" descr="内人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96" y="4398220"/>
            <a:ext cx="1872844" cy="21379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659138" y="248897"/>
            <a:ext cx="90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火车人</a:t>
            </a:r>
            <a:endParaRPr kumimoji="1" lang="zh-CN" altLang="en-US" dirty="0"/>
          </a:p>
        </p:txBody>
      </p:sp>
      <p:pic>
        <p:nvPicPr>
          <p:cNvPr id="18" name="图片 17" descr="火车人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49" y="690559"/>
            <a:ext cx="1658136" cy="210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5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和谐三人组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9346"/>
            <a:ext cx="9143999" cy="52186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61601" y="567436"/>
            <a:ext cx="89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囚禁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20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0102" y="2508786"/>
            <a:ext cx="2215909" cy="721129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/>
              <a:t>Neo</a:t>
            </a:r>
            <a:r>
              <a:rPr kumimoji="1" lang="en-US" altLang="zh-CN" sz="2000" dirty="0"/>
              <a:t/>
            </a:r>
            <a:br>
              <a:rPr kumimoji="1" lang="en-US" altLang="zh-CN" sz="2000" dirty="0"/>
            </a:br>
            <a:r>
              <a:rPr kumimoji="1" lang="en-US" altLang="zh-CN" sz="2000" dirty="0" smtClean="0"/>
              <a:t>Thomas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Anderson</a:t>
            </a:r>
            <a:endParaRPr kumimoji="1"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3934413" y="134515"/>
            <a:ext cx="11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先知</a:t>
            </a:r>
            <a:r>
              <a:rPr kumimoji="1" lang="en-US" altLang="zh-CN" sz="1600" dirty="0" smtClean="0"/>
              <a:t>Oracle</a:t>
            </a:r>
            <a:r>
              <a:rPr kumimoji="1" lang="zh-CN" altLang="en-US" sz="1600" dirty="0" smtClean="0"/>
              <a:t>  </a:t>
            </a:r>
            <a:endParaRPr kumimoji="1"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799264" y="3340993"/>
            <a:ext cx="86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史密斯 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Smith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245136" y="713195"/>
            <a:ext cx="120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墨菲斯</a:t>
            </a:r>
            <a:r>
              <a:rPr kumimoji="1" lang="en-US" altLang="zh-CN" dirty="0" smtClean="0"/>
              <a:t>Morpheus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035703" y="5034416"/>
            <a:ext cx="100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崔妮蒂</a:t>
            </a:r>
            <a:endParaRPr kumimoji="1" lang="en-US" altLang="zh-CN" dirty="0" smtClean="0"/>
          </a:p>
          <a:p>
            <a:r>
              <a:rPr kumimoji="1" lang="en-US" altLang="zh-CN" dirty="0" smtClean="0"/>
              <a:t>Trinity</a:t>
            </a:r>
            <a:endParaRPr kumimoji="1" lang="zh-CN" altLang="en-US" dirty="0"/>
          </a:p>
        </p:txBody>
      </p:sp>
      <p:pic>
        <p:nvPicPr>
          <p:cNvPr id="3" name="图片 2" descr="NE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13" y="3340993"/>
            <a:ext cx="1384883" cy="1859193"/>
          </a:xfrm>
          <a:prstGeom prst="rect">
            <a:avLst/>
          </a:prstGeom>
        </p:spPr>
      </p:pic>
      <p:pic>
        <p:nvPicPr>
          <p:cNvPr id="4" name="图片 3" descr="Sm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7" y="3987324"/>
            <a:ext cx="1428142" cy="2026700"/>
          </a:xfrm>
          <a:prstGeom prst="rect">
            <a:avLst/>
          </a:prstGeom>
        </p:spPr>
      </p:pic>
      <p:pic>
        <p:nvPicPr>
          <p:cNvPr id="16" name="图片 15" descr="墨菲斯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59" y="1359526"/>
            <a:ext cx="1399600" cy="2099399"/>
          </a:xfrm>
          <a:prstGeom prst="rect">
            <a:avLst/>
          </a:prstGeom>
        </p:spPr>
      </p:pic>
      <p:pic>
        <p:nvPicPr>
          <p:cNvPr id="17" name="图片 16" descr="崔妮蒂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15" y="4553855"/>
            <a:ext cx="1392688" cy="2111933"/>
          </a:xfrm>
          <a:prstGeom prst="rect">
            <a:avLst/>
          </a:prstGeom>
        </p:spPr>
      </p:pic>
      <p:pic>
        <p:nvPicPr>
          <p:cNvPr id="18" name="图片 17" descr="先知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239" y="572676"/>
            <a:ext cx="1546057" cy="176553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99264" y="572676"/>
            <a:ext cx="1196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赛弗</a:t>
            </a:r>
            <a:r>
              <a:rPr kumimoji="1" lang="en-US" altLang="zh-CN" sz="1600" dirty="0" smtClean="0"/>
              <a:t>Cypher</a:t>
            </a:r>
            <a:endParaRPr kumimoji="1" lang="zh-CN" altLang="en-US" sz="1600" dirty="0"/>
          </a:p>
        </p:txBody>
      </p:sp>
      <p:pic>
        <p:nvPicPr>
          <p:cNvPr id="7" name="图片 6" descr="Cypher_touxia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6" y="1036361"/>
            <a:ext cx="2065129" cy="21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39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他专门走私电脑程式进出母体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125564"/>
          </a:xfrm>
          <a:prstGeom prst="rect">
            <a:avLst/>
          </a:prstGeom>
        </p:spPr>
      </p:pic>
      <p:pic>
        <p:nvPicPr>
          <p:cNvPr id="6" name="图片 5" descr="火车人的程式控制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5564"/>
            <a:ext cx="9144000" cy="37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96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3853" y="714126"/>
            <a:ext cx="1314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走私贩夫妇</a:t>
            </a:r>
            <a:endParaRPr kumimoji="1" lang="zh-CN" altLang="en-US" sz="1600" dirty="0"/>
          </a:p>
        </p:txBody>
      </p:sp>
      <p:pic>
        <p:nvPicPr>
          <p:cNvPr id="5" name="图片 4" descr="走私贩夫妇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680"/>
            <a:ext cx="9144000" cy="50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3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选择是什么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6293"/>
            <a:ext cx="4539351" cy="5281707"/>
          </a:xfrm>
          <a:prstGeom prst="rect">
            <a:avLst/>
          </a:prstGeom>
        </p:spPr>
      </p:pic>
      <p:pic>
        <p:nvPicPr>
          <p:cNvPr id="6" name="图片 5" descr="平衡方程式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50" y="1576293"/>
            <a:ext cx="4604649" cy="52817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25175" y="675582"/>
            <a:ext cx="182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smtClean="0"/>
              <a:t>感性与理性-2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080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方程式 维持平衡的结果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9268"/>
            <a:ext cx="4629418" cy="5308731"/>
          </a:xfrm>
          <a:prstGeom prst="rect">
            <a:avLst/>
          </a:prstGeom>
        </p:spPr>
      </p:pic>
      <p:pic>
        <p:nvPicPr>
          <p:cNvPr id="7" name="图片 6" descr="建筑师的使命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7" y="1549269"/>
            <a:ext cx="4514583" cy="5308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73785" y="607984"/>
            <a:ext cx="125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都是程式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135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史密斯是谁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71" y="0"/>
            <a:ext cx="4712729" cy="52963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73786" y="5803300"/>
            <a:ext cx="1314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史密斯是谁</a:t>
            </a:r>
            <a:endParaRPr kumimoji="1" lang="zh-CN" altLang="en-US" sz="1600" dirty="0"/>
          </a:p>
        </p:txBody>
      </p:sp>
      <p:pic>
        <p:nvPicPr>
          <p:cNvPr id="7" name="图片 6" descr="负面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1271" cy="52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53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真实的世界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301"/>
            <a:ext cx="9144000" cy="5272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74712" y="635006"/>
            <a:ext cx="151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Neo</a:t>
            </a:r>
            <a:r>
              <a:rPr kumimoji="1" lang="zh-CN" altLang="en-US" dirty="0" smtClean="0"/>
              <a:t>的超能力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580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机器世界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235"/>
            <a:ext cx="9144000" cy="53537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63852" y="648562"/>
            <a:ext cx="114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万物之源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93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机器城城主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" y="0"/>
            <a:ext cx="3890872" cy="51826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8545" y="5880742"/>
            <a:ext cx="14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机器城城主</a:t>
            </a:r>
            <a:endParaRPr kumimoji="1" lang="zh-CN" altLang="en-US" dirty="0"/>
          </a:p>
        </p:txBody>
      </p:sp>
      <p:pic>
        <p:nvPicPr>
          <p:cNvPr id="6" name="图片 5" descr="机器城城主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09" y="1759818"/>
            <a:ext cx="3712991" cy="50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13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受病毒感染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"/>
            <a:ext cx="9144000" cy="3500073"/>
          </a:xfrm>
          <a:prstGeom prst="rect">
            <a:avLst/>
          </a:prstGeom>
        </p:spPr>
      </p:pic>
      <p:pic>
        <p:nvPicPr>
          <p:cNvPr id="6" name="图片 5" descr="史密斯挂了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3875"/>
            <a:ext cx="9144000" cy="33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95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打败Neo的是把先知复制成Smith的人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702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27159" y="5890861"/>
            <a:ext cx="36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把先知变成病毒的史密斯被打败了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849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48446" y="475030"/>
            <a:ext cx="12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寻找墨菲斯</a:t>
            </a:r>
            <a:endParaRPr kumimoji="1" lang="zh-CN" altLang="en-US" sz="1600" dirty="0"/>
          </a:p>
        </p:txBody>
      </p:sp>
      <p:pic>
        <p:nvPicPr>
          <p:cNvPr id="8" name="图片 7" descr="寻找墨菲斯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08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见面啦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50748"/>
          </a:xfrm>
          <a:prstGeom prst="rect">
            <a:avLst/>
          </a:prstGeom>
        </p:spPr>
      </p:pic>
      <p:pic>
        <p:nvPicPr>
          <p:cNvPr id="5" name="图片 4" descr="游戏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0749"/>
            <a:ext cx="9144000" cy="35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7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改变意味着危险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900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5373" y="5562106"/>
            <a:ext cx="25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先知种下了爱的种子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290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40015" y="517910"/>
            <a:ext cx="217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人工智能的新纪元</a:t>
            </a:r>
            <a:endParaRPr kumimoji="1" lang="zh-CN" altLang="en-US" dirty="0"/>
          </a:p>
        </p:txBody>
      </p:sp>
      <p:pic>
        <p:nvPicPr>
          <p:cNvPr id="5" name="图片 4" descr="美好的城市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0"/>
            <a:ext cx="3845839" cy="5143500"/>
          </a:xfrm>
          <a:prstGeom prst="rect">
            <a:avLst/>
          </a:prstGeom>
        </p:spPr>
      </p:pic>
      <p:pic>
        <p:nvPicPr>
          <p:cNvPr id="6" name="图片 5" descr="新纪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24" y="2162028"/>
            <a:ext cx="3980938" cy="46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41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8433" y="2494144"/>
            <a:ext cx="7770813" cy="1429871"/>
          </a:xfrm>
        </p:spPr>
        <p:txBody>
          <a:bodyPr/>
          <a:lstStyle/>
          <a:p>
            <a:r>
              <a:rPr kumimoji="1" lang="zh-CN" altLang="en-US" dirty="0" smtClean="0"/>
              <a:t>这部电影带给我什么？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983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61823" y="2393972"/>
            <a:ext cx="1703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解放心灵</a:t>
            </a:r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378057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0251429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1338" cy="3422807"/>
          </a:xfrm>
          <a:prstGeom prst="rect">
            <a:avLst/>
          </a:prstGeom>
        </p:spPr>
      </p:pic>
      <p:pic>
        <p:nvPicPr>
          <p:cNvPr id="5" name="图片 4" descr="无法接受真相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2808"/>
            <a:ext cx="9144000" cy="3301054"/>
          </a:xfrm>
          <a:prstGeom prst="rect">
            <a:avLst/>
          </a:prstGeom>
        </p:spPr>
      </p:pic>
      <p:pic>
        <p:nvPicPr>
          <p:cNvPr id="6" name="图片 5" descr="非常危险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38" y="0"/>
            <a:ext cx="4622661" cy="342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02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26801" y="2184382"/>
            <a:ext cx="3811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 smtClean="0"/>
              <a:t>我们所感受的世界都是</a:t>
            </a:r>
            <a:r>
              <a:rPr lang="zh-CN" altLang="en-US" b="1" dirty="0" smtClean="0"/>
              <a:t>主观</a:t>
            </a:r>
            <a:r>
              <a:rPr lang="zh-CN" altLang="zh-CN" b="1" dirty="0" smtClean="0"/>
              <a:t>的世界</a:t>
            </a:r>
            <a:endParaRPr lang="en-US" altLang="zh-CN" b="1" dirty="0" smtClean="0"/>
          </a:p>
        </p:txBody>
      </p:sp>
      <p:sp>
        <p:nvSpPr>
          <p:cNvPr id="8" name="矩形 7"/>
          <p:cNvSpPr/>
          <p:nvPr/>
        </p:nvSpPr>
        <p:spPr>
          <a:xfrm>
            <a:off x="3503893" y="293437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而不是客观的</a:t>
            </a:r>
            <a:r>
              <a:rPr lang="zh-CN" altLang="zh-CN" b="1" dirty="0" smtClean="0"/>
              <a:t>世界</a:t>
            </a:r>
            <a:endParaRPr lang="en-US" altLang="zh-CN" b="1" dirty="0"/>
          </a:p>
        </p:txBody>
      </p:sp>
      <p:sp>
        <p:nvSpPr>
          <p:cNvPr id="9" name="矩形 8"/>
          <p:cNvSpPr/>
          <p:nvPr/>
        </p:nvSpPr>
        <p:spPr>
          <a:xfrm>
            <a:off x="2726801" y="3766210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我们</a:t>
            </a:r>
            <a:r>
              <a:rPr lang="zh-CN" altLang="zh-CN" b="1" dirty="0"/>
              <a:t>的感知形式决定</a:t>
            </a:r>
            <a:r>
              <a:rPr lang="zh-CN" altLang="en-US" b="1" dirty="0"/>
              <a:t>我们</a:t>
            </a:r>
            <a:r>
              <a:rPr lang="zh-CN" altLang="zh-CN" b="1" dirty="0"/>
              <a:t>的世界</a:t>
            </a:r>
            <a:r>
              <a:rPr lang="zh-CN" altLang="zh-CN" b="1" dirty="0" smtClean="0"/>
              <a:t>表象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1837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中西合璧对打场面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43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092248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14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092246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母体奴役你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7508"/>
            <a:ext cx="9144000" cy="50204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6525" y="703134"/>
            <a:ext cx="12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崔妮蒂出场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3240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092252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02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摆脱一起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68763"/>
          </a:xfrm>
          <a:prstGeom prst="rect">
            <a:avLst/>
          </a:prstGeom>
        </p:spPr>
      </p:pic>
      <p:pic>
        <p:nvPicPr>
          <p:cNvPr id="5" name="图片 4" descr="恐惧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8763"/>
            <a:ext cx="4737497" cy="3489237"/>
          </a:xfrm>
          <a:prstGeom prst="rect">
            <a:avLst/>
          </a:prstGeom>
        </p:spPr>
      </p:pic>
      <p:pic>
        <p:nvPicPr>
          <p:cNvPr id="6" name="图片 5" descr="不自信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498" y="3368763"/>
            <a:ext cx="4406502" cy="34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00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092254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24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102201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2141"/>
            <a:ext cx="9144000" cy="3485859"/>
          </a:xfrm>
          <a:prstGeom prst="rect">
            <a:avLst/>
          </a:prstGeom>
        </p:spPr>
      </p:pic>
      <p:pic>
        <p:nvPicPr>
          <p:cNvPr id="5" name="图片 4" descr="梦幻天堂·龙网(killman.net).720p.黑客帝国1_20151110220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7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7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1102156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494318" cy="6858001"/>
          </a:xfrm>
          <a:prstGeom prst="rect">
            <a:avLst/>
          </a:prstGeom>
        </p:spPr>
      </p:pic>
      <p:pic>
        <p:nvPicPr>
          <p:cNvPr id="5" name="图片 4" descr="梦幻天堂·龙网(killman.net).720p.黑客帝国1_201511102204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18" y="0"/>
            <a:ext cx="4649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23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43036" y="3012429"/>
            <a:ext cx="262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作为独立个体的人来说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68980" y="3793420"/>
            <a:ext cx="224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是不会被复制和替代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243036" y="2283920"/>
            <a:ext cx="25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人的做的事可以被替代</a:t>
            </a:r>
          </a:p>
        </p:txBody>
      </p:sp>
    </p:spTree>
    <p:extLst>
      <p:ext uri="{BB962C8B-B14F-4D97-AF65-F5344CB8AC3E}">
        <p14:creationId xmlns:p14="http://schemas.microsoft.com/office/powerpoint/2010/main" val="635352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0455" y="3004513"/>
            <a:ext cx="157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命运是什么？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676736" y="2409234"/>
            <a:ext cx="1700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自由意志</a:t>
            </a:r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885063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我们的命运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060689" cy="3458837"/>
          </a:xfrm>
          <a:prstGeom prst="rect">
            <a:avLst/>
          </a:prstGeom>
        </p:spPr>
      </p:pic>
      <p:pic>
        <p:nvPicPr>
          <p:cNvPr id="7" name="图片 6" descr="命运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837"/>
            <a:ext cx="9144000" cy="3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7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每一件事都是要注定发生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03874"/>
          </a:xfrm>
          <a:prstGeom prst="rect">
            <a:avLst/>
          </a:prstGeom>
        </p:spPr>
      </p:pic>
      <p:pic>
        <p:nvPicPr>
          <p:cNvPr id="6" name="图片 5" descr="每个程式存在的目的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3874"/>
            <a:ext cx="9144000" cy="33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32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删除程式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开车门想要回到原来的世界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337"/>
            <a:ext cx="9144000" cy="3527663"/>
          </a:xfrm>
          <a:prstGeom prst="rect">
            <a:avLst/>
          </a:prstGeom>
        </p:spPr>
      </p:pic>
      <p:pic>
        <p:nvPicPr>
          <p:cNvPr id="6" name="图片 5" descr="走到这一步 没有退路了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28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这一生我该做的事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3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誓死而战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30896"/>
          </a:xfrm>
          <a:prstGeom prst="rect">
            <a:avLst/>
          </a:prstGeom>
        </p:spPr>
      </p:pic>
      <p:pic>
        <p:nvPicPr>
          <p:cNvPr id="5" name="图片 4" descr="付出一切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0896"/>
            <a:ext cx="9144000" cy="33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1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为什么来做这个选择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74450" cy="6858000"/>
          </a:xfrm>
          <a:prstGeom prst="rect">
            <a:avLst/>
          </a:prstGeom>
        </p:spPr>
      </p:pic>
      <p:pic>
        <p:nvPicPr>
          <p:cNvPr id="5" name="图片 4" descr="了解背后的意义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50" y="-2"/>
            <a:ext cx="446954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1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了解选择背后的原因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06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马仔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86777"/>
          </a:xfrm>
          <a:prstGeom prst="rect">
            <a:avLst/>
          </a:prstGeom>
        </p:spPr>
      </p:pic>
      <p:pic>
        <p:nvPicPr>
          <p:cNvPr id="5" name="图片 4" descr="不知道就完啦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6778"/>
            <a:ext cx="9144000" cy="34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3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我只是相信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0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799" y="2314556"/>
            <a:ext cx="7770813" cy="1429871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最后让我们漫步一下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065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梦幻天堂·龙网(killman.net).720p.黑客帝国1_20151025142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77770"/>
          </a:xfrm>
          <a:prstGeom prst="rect">
            <a:avLst/>
          </a:prstGeom>
        </p:spPr>
      </p:pic>
      <p:pic>
        <p:nvPicPr>
          <p:cNvPr id="6" name="图片 5" descr="梦幻天堂·龙网(killman.net).720p.黑客帝国1_201510251413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770"/>
            <a:ext cx="9144000" cy="348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9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梦幻天堂·龙网(killman.net).720p.黑客帝国1_201510251413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4521338" cy="6858001"/>
          </a:xfrm>
          <a:prstGeom prst="rect">
            <a:avLst/>
          </a:prstGeom>
        </p:spPr>
      </p:pic>
      <p:pic>
        <p:nvPicPr>
          <p:cNvPr id="8" name="图片 7" descr="梦幻天堂·龙网(killman.net).720p.黑客帝国1_201510251413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39" y="0"/>
            <a:ext cx="469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84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罗马议会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505"/>
            <a:ext cx="9144000" cy="296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2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48446" y="477251"/>
            <a:ext cx="12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见到墨菲斯</a:t>
            </a:r>
            <a:endParaRPr kumimoji="1" lang="zh-CN" altLang="en-US" sz="1600" dirty="0"/>
          </a:p>
        </p:txBody>
      </p:sp>
      <p:pic>
        <p:nvPicPr>
          <p:cNvPr id="5" name="图片 4" descr="梦幻天堂·龙网(killman.net).720p.黑客帝国1_201510251424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502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信仰失去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76852"/>
          </a:xfrm>
          <a:prstGeom prst="rect">
            <a:avLst/>
          </a:prstGeom>
        </p:spPr>
      </p:pic>
      <p:pic>
        <p:nvPicPr>
          <p:cNvPr id="3" name="图片 2" descr="梦已经离去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6852"/>
            <a:ext cx="9144000" cy="33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16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出了错误的程式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17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双子星帅气镜头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1667"/>
            <a:ext cx="9144000" cy="3538274"/>
          </a:xfrm>
          <a:prstGeom prst="rect">
            <a:avLst/>
          </a:prstGeom>
        </p:spPr>
      </p:pic>
      <p:pic>
        <p:nvPicPr>
          <p:cNvPr id="6" name="图片 5" descr="双子星镜头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32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2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帅气双子星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34052" cy="6728519"/>
          </a:xfrm>
          <a:prstGeom prst="rect">
            <a:avLst/>
          </a:prstGeom>
        </p:spPr>
      </p:pic>
      <p:pic>
        <p:nvPicPr>
          <p:cNvPr id="5" name="图片 4" descr="帅气的双子星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52" y="0"/>
            <a:ext cx="5009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9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梦幻天堂·龙网(killman.net).720p.黑客帝国1_20151025145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800"/>
            <a:ext cx="9144000" cy="538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98384" y="477251"/>
            <a:ext cx="1225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   选择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09637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故事">
  <a:themeElements>
    <a:clrScheme name="故事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故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故事.thmx</Template>
  <TotalTime>3121</TotalTime>
  <Words>161</Words>
  <Application>Microsoft Macintosh PowerPoint</Application>
  <PresentationFormat>全屏显示(4:3)</PresentationFormat>
  <Paragraphs>73</Paragraphs>
  <Slides>83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84" baseType="lpstr">
      <vt:lpstr>故事</vt:lpstr>
      <vt:lpstr>The Matrix</vt:lpstr>
      <vt:lpstr>电影中的世界观</vt:lpstr>
      <vt:lpstr>虚拟世界 matrix</vt:lpstr>
      <vt:lpstr>Neo Thomas Anderson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这部电影带给我什么？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最后让我们漫步一下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北京米天下科技有限公司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Matrix</dc:title>
  <dc:creator>阳 徐</dc:creator>
  <cp:lastModifiedBy>阳 徐</cp:lastModifiedBy>
  <cp:revision>57</cp:revision>
  <dcterms:created xsi:type="dcterms:W3CDTF">2015-10-25T07:30:04Z</dcterms:created>
  <dcterms:modified xsi:type="dcterms:W3CDTF">2015-11-13T05:23:27Z</dcterms:modified>
</cp:coreProperties>
</file>